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Saira Medium"/>
      <p:regular r:id="rId13"/>
    </p:embeddedFont>
    <p:embeddedFont>
      <p:font typeface="Saira Medium"/>
      <p:regular r:id="rId14"/>
    </p:embeddedFont>
    <p:embeddedFont>
      <p:font typeface="Saira Medium"/>
      <p:regular r:id="rId15"/>
    </p:embeddedFont>
    <p:embeddedFont>
      <p:font typeface="Saira Medium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8722"/>
            <a:ext cx="107839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Namma Yatri - Trips Dashboard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11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Snapshot of key trip activity and driver earnings on the platform.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391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Completed Trips: 5,951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813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Searches: 12,000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Estimates Given: 66,643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657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Quotes Provided: 6,218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079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Driver Earnings: ₹9 Million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78707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Distance Analysis by Duration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451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Daily Distance Trends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Distance ranges between 6,000 to 7,500 units per day, showing typical commute volumes.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Spikes and Dips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Spikes indicate busier travel days; dips show low demand or external impact.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Use Cases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weather, holidays, events effects on travel demand.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92260"/>
            <a:ext cx="67759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Fare Analysis by Duration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4120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019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Fare vs Distance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50948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Fare trends closely follow distance but with sharper peaks.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294120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019068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Major Spike on Day 10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86381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Indicates either surge pricing or longer trips on that day.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0615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4840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Revenue Insights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9744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Shows how pricing adapts to rider demand and trip length.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9946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Engagement Funnel - Assembly Level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57180"/>
            <a:ext cx="7556421" cy="3054906"/>
          </a:xfrm>
          <a:prstGeom prst="roundRect">
            <a:avLst>
              <a:gd name="adj" fmla="val 668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164800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981" y="3308509"/>
            <a:ext cx="10507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Assembly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026956" y="3308509"/>
            <a:ext cx="1046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Searches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535120" y="3308509"/>
            <a:ext cx="1046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Estimates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1043285" y="3308509"/>
            <a:ext cx="1046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Quotes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2551450" y="3308509"/>
            <a:ext cx="105072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 Not Cancelled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4540925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981" y="4684633"/>
            <a:ext cx="10507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Anekal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026956" y="4684633"/>
            <a:ext cx="1046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869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535120" y="4684633"/>
            <a:ext cx="1046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430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1043285" y="4684633"/>
            <a:ext cx="1046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432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2551450" y="4684633"/>
            <a:ext cx="10507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442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191244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4981" y="5334953"/>
            <a:ext cx="105072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Bangalore South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8026956" y="5334953"/>
            <a:ext cx="1046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1200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9535120" y="5334953"/>
            <a:ext cx="1046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700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11043285" y="5334953"/>
            <a:ext cx="10469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680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12551450" y="5334953"/>
            <a:ext cx="10507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670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6280190" y="64672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Highlights regional engagement efficiency and user retention.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978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Performance of Top Assemblies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55595"/>
            <a:ext cx="3664863" cy="2078474"/>
          </a:xfrm>
          <a:prstGeom prst="roundRect">
            <a:avLst>
              <a:gd name="adj" fmla="val 982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29864" y="31052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Chickpet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29864" y="3595688"/>
            <a:ext cx="31655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search and quote balance indicating healthy supply.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55595"/>
            <a:ext cx="3664863" cy="2078474"/>
          </a:xfrm>
          <a:prstGeom prst="roundRect">
            <a:avLst>
              <a:gd name="adj" fmla="val 982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1541" y="31052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Bommanahalli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1541" y="3595688"/>
            <a:ext cx="31655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Quotes lower than searches; supply-demand mismatch possible.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60883"/>
            <a:ext cx="7556421" cy="1352669"/>
          </a:xfrm>
          <a:prstGeom prst="roundRect">
            <a:avLst>
              <a:gd name="adj" fmla="val 1509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29864" y="5410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Chamrajpet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29864" y="5900976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engagement; potential for driver allocation optimization.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7687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Prioritize driver deployment and target promotions regionally.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85875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Actionable Insights &amp; Next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Driver Incentives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Boost rewards in high drop-out zones like Byatarayanapura.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26731" y="31765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Quote Rate Review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Bangalore South for improved retention strategies.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452604" y="35650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Fare Monitoring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Control fare spikes with clear communication or caps.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064103" y="579096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1825347" y="5314117"/>
            <a:ext cx="28671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Promote Engagement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Drive app usage growth in low-search localities.</a:t>
            </a:r>
            <a:endParaRPr lang="en-US" sz="1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838230" y="540246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4</a:t>
            </a:r>
            <a:endParaRPr lang="en-US" sz="2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2025-05-07T04:41:03Z</dcterms:created>
  <dcterms:modified xsi:type="dcterms:W3CDTF">2025-05-07T04:41:03Z</dcterms:modified>
</cp:coreProperties>
</file>